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3" r:id="rId3"/>
    <p:sldId id="258" r:id="rId4"/>
    <p:sldId id="264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-5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C67B0C-0AE1-4B85-A421-8EE3A3E6D5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9DFD04-B643-4148-B5F6-184EE7AAA0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1A35C-251B-48F0-A16C-FA3E6356E5D7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FC9F55-0E46-47A1-A35D-35467EEA5832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ECC7D-CC01-4228-8DF0-DE2978B596F0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1C0796-5B32-4207-9890-3F90D093CAF4}" type="slidenum">
              <a:rPr lang="en-US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1EA15-5596-4B6F-994C-9FBE0750E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720CA-D2E5-4B3F-8882-50B79A375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26331-043A-4BCC-9B59-AD8E7565A9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DFF48-4A2D-4590-917B-ACAD581320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B5A9F-DD5B-488D-AE7E-D5B8B8684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7E317-9AA6-4B55-97F8-A816BBFCF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603FD-2E4F-451B-B7A1-5B90D5FD99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A5C1C-F646-4D3F-B4FA-9D8A8CD03A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0233D-677C-4BF3-98A7-9E2CE07B0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FBF84-BD8C-40E4-8410-1CE382EAD3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E1F6F-DCDE-4EAF-ABC0-B94450B8D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0C0936E-74CC-499A-9D1B-20875C4798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b="1"/>
              <a:t>The Courts and Arbitration of EEO Disputes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Initial Judicial Hostility toward Arbitration Has Given Way to Acceptance:</a:t>
            </a:r>
          </a:p>
          <a:p>
            <a:pPr lvl="1">
              <a:lnSpc>
                <a:spcPct val="90000"/>
              </a:lnSpc>
            </a:pPr>
            <a:r>
              <a:rPr lang="en-US" b="1"/>
              <a:t>Federal Arbitration Act:  Legislative Policy Encouraging Private Arbitration Agreements</a:t>
            </a:r>
          </a:p>
          <a:p>
            <a:pPr lvl="1">
              <a:lnSpc>
                <a:spcPct val="90000"/>
              </a:lnSpc>
            </a:pPr>
            <a:r>
              <a:rPr lang="en-US" b="1"/>
              <a:t>Gilmer v. Interstate/Johnson Lane Corp., 500 U.S. 1 (1991): Individual Arbitration Agreements for Employment Disputes Are Legally Enforceable</a:t>
            </a:r>
          </a:p>
          <a:p>
            <a:pPr lvl="1">
              <a:lnSpc>
                <a:spcPct val="90000"/>
              </a:lnSpc>
            </a:pPr>
            <a:r>
              <a:rPr lang="en-US" b="1"/>
              <a:t>Circuit City Stores, Inc. v. Adams, 532 U.S. 105 (2001):  Employees Can Be Required to “Agree” to Arbitrate Disputes as a Condition of Employment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b="1" dirty="0"/>
              <a:t>The Courts and Arbitration of EEO Disputes (Cont.)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Supreme Court held that arbitration clause in collective agreement specifically including EEO claims requires arbitration of ADEA claim – 14 Penn Plaza LLC v. </a:t>
            </a:r>
            <a:r>
              <a:rPr lang="en-US" sz="2400" b="1" dirty="0" err="1" smtClean="0"/>
              <a:t>Pyett</a:t>
            </a:r>
            <a:r>
              <a:rPr lang="en-US" sz="2400" b="1" dirty="0" smtClean="0"/>
              <a:t>,  (2009)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14 Penn Plaza overruled Alexander </a:t>
            </a:r>
            <a:r>
              <a:rPr lang="en-US" sz="2400" b="1" dirty="0"/>
              <a:t>v. Gardner-Denver Co</a:t>
            </a:r>
            <a:r>
              <a:rPr lang="en-US" sz="2400" b="1" dirty="0" smtClean="0"/>
              <a:t>., 415 U.S. 36 (</a:t>
            </a:r>
            <a:r>
              <a:rPr lang="en-US" sz="2400" b="1" dirty="0"/>
              <a:t>1974</a:t>
            </a:r>
            <a:r>
              <a:rPr lang="en-US" sz="2400" b="1" dirty="0" smtClean="0"/>
              <a:t>)  -- Alexander held that grievance arbitration </a:t>
            </a:r>
            <a:r>
              <a:rPr lang="en-US" sz="2400" b="1" dirty="0"/>
              <a:t>under </a:t>
            </a:r>
            <a:r>
              <a:rPr lang="en-US" sz="2400" b="1" dirty="0" smtClean="0"/>
              <a:t>collective agreement did not preclude individual </a:t>
            </a:r>
            <a:r>
              <a:rPr lang="en-US" sz="2400" b="1" dirty="0"/>
              <a:t>Title VII </a:t>
            </a:r>
            <a:r>
              <a:rPr lang="en-US" sz="2400" b="1" dirty="0" smtClean="0"/>
              <a:t>suit </a:t>
            </a:r>
            <a:r>
              <a:rPr lang="en-US" sz="2400" b="1" dirty="0"/>
              <a:t>to </a:t>
            </a:r>
            <a:r>
              <a:rPr lang="en-US" sz="2400" b="1" dirty="0" smtClean="0"/>
              <a:t>vindicate statutory rights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But 14 Penn Plaza decision left open the question of whether </a:t>
            </a:r>
            <a:r>
              <a:rPr lang="en-US" sz="2400" b="1" dirty="0"/>
              <a:t>e</a:t>
            </a:r>
            <a:r>
              <a:rPr lang="en-US" sz="2400" b="1" dirty="0" smtClean="0"/>
              <a:t>mployees must arbitrate EEO claims when union controls access to arbitration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“</a:t>
            </a:r>
            <a:r>
              <a:rPr lang="en-US" sz="2400" b="1" dirty="0"/>
              <a:t>Tension Between Collective and Individual Rights”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600200"/>
          </a:xfrm>
        </p:spPr>
        <p:txBody>
          <a:bodyPr/>
          <a:lstStyle/>
          <a:p>
            <a:r>
              <a:rPr lang="en-US" sz="3600" b="1"/>
              <a:t>EEOC v. Waffle House, 534 U.S. 279 (2002)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U.S. Supreme Court Holds Individual Agreement to Arbitrate Does Not Preclude EEOC Enforcement Action on Behalf of Individual Employee</a:t>
            </a:r>
          </a:p>
          <a:p>
            <a:pPr lvl="1"/>
            <a:r>
              <a:rPr lang="en-US" sz="2400" b="1"/>
              <a:t>EEOC Protects Public Interest by Litigating</a:t>
            </a:r>
          </a:p>
          <a:p>
            <a:pPr lvl="1"/>
            <a:r>
              <a:rPr lang="en-US" sz="2400" b="1"/>
              <a:t>Individual Arbitration Agreement Can Only Affect Private Rights</a:t>
            </a:r>
          </a:p>
          <a:p>
            <a:r>
              <a:rPr lang="en-US" sz="2400" b="1"/>
              <a:t>Consistent with Alexander v. Gardner-Denver:  EEOC Seeks to Vindicate Public Interest While Individual Agreement Addresses Private Interest</a:t>
            </a:r>
          </a:p>
          <a:p>
            <a:pPr>
              <a:buFontTx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 b="1"/>
              <a:t>Court Review of Arbitration Procedures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Armendariz v. Foundation Health Psychcare Services, Inc., 24 Cal.4</a:t>
            </a:r>
            <a:r>
              <a:rPr lang="en-US" sz="2400" b="1" baseline="30000"/>
              <a:t>th</a:t>
            </a:r>
            <a:r>
              <a:rPr lang="en-US" sz="2400" b="1"/>
              <a:t> 83 (Cal. Sup. Ct. 2000)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Neutral Arbitrator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Provide Discovery Process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Written Decision for Award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Remedies Similar to Statutory Remedies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No Unreasonable Fees for Employees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Costs of Arbitration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Green Tree Fin. Corp. v. Randolph, 531 U.S. 79 (2000):  party seeking to invalidate arb. agt. because of costs has burden of demonstrating likelihood of incurring such costs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Morrison v. Circuit City Stores, 371 F.3d 646 (6</a:t>
            </a:r>
            <a:r>
              <a:rPr lang="en-US" sz="2000" b="1" baseline="30000"/>
              <a:t>th</a:t>
            </a:r>
            <a:r>
              <a:rPr lang="en-US" sz="2000" b="1"/>
              <a:t> Cir. 2003):  fee-splitting agt. unreasonable and unenforceable if it would deter substantial number of potential claimants from exerting their statutory rights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b="1"/>
          </a:p>
          <a:p>
            <a:pPr lvl="1">
              <a:lnSpc>
                <a:spcPct val="90000"/>
              </a:lnSpc>
              <a:buFontTx/>
              <a:buNone/>
            </a:pPr>
            <a:endParaRPr lang="en-US" sz="2000" b="1"/>
          </a:p>
          <a:p>
            <a:pPr>
              <a:lnSpc>
                <a:spcPct val="90000"/>
              </a:lnSpc>
            </a:pPr>
            <a:endParaRPr 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383</Words>
  <Application>Microsoft PowerPoint</Application>
  <PresentationFormat>On-screen Show (4:3)</PresentationFormat>
  <Paragraphs>30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Times New Roman</vt:lpstr>
      <vt:lpstr>Default Design</vt:lpstr>
      <vt:lpstr>The Courts and Arbitration of EEO Disputes</vt:lpstr>
      <vt:lpstr>The Courts and Arbitration of EEO Disputes (Cont.)</vt:lpstr>
      <vt:lpstr>EEOC v. Waffle House, 534 U.S. 279 (2002)</vt:lpstr>
      <vt:lpstr>Court Review of Arbitration Procedures</vt:lpstr>
    </vt:vector>
  </TitlesOfParts>
  <Company>Syracuse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ARBITRATION OF TITLE VII DISPUTES:Resolving the Conflicting Policies of Circuit City and Waffle House</dc:title>
  <dc:creator>Pat Cihon</dc:creator>
  <cp:lastModifiedBy>pjcihon</cp:lastModifiedBy>
  <cp:revision>9</cp:revision>
  <dcterms:created xsi:type="dcterms:W3CDTF">2003-06-04T01:08:49Z</dcterms:created>
  <dcterms:modified xsi:type="dcterms:W3CDTF">2009-04-24T18:43:05Z</dcterms:modified>
</cp:coreProperties>
</file>